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71" r:id="rId3"/>
    <p:sldId id="265" r:id="rId4"/>
    <p:sldId id="279" r:id="rId5"/>
    <p:sldId id="272" r:id="rId6"/>
    <p:sldId id="273" r:id="rId7"/>
    <p:sldId id="266" r:id="rId8"/>
    <p:sldId id="280" r:id="rId9"/>
    <p:sldId id="274" r:id="rId10"/>
    <p:sldId id="275" r:id="rId11"/>
    <p:sldId id="276" r:id="rId12"/>
    <p:sldId id="281" r:id="rId13"/>
    <p:sldId id="282" r:id="rId14"/>
    <p:sldId id="277" r:id="rId15"/>
    <p:sldId id="278" r:id="rId16"/>
    <p:sldId id="2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ii Joanne Brown" initials="DJB" lastIdx="1" clrIdx="0">
    <p:extLst>
      <p:ext uri="{19B8F6BF-5375-455C-9EA6-DF929625EA0E}">
        <p15:presenceInfo xmlns:p15="http://schemas.microsoft.com/office/powerpoint/2012/main" userId="Dannii Joanne Brow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30" autoAdjust="0"/>
    <p:restoredTop sz="81427" autoAdjust="0"/>
  </p:normalViewPr>
  <p:slideViewPr>
    <p:cSldViewPr snapToGrid="0">
      <p:cViewPr varScale="1">
        <p:scale>
          <a:sx n="95" d="100"/>
          <a:sy n="95" d="100"/>
        </p:scale>
        <p:origin x="888" y="7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10/27/2015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10/27/2015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Talk about designing</a:t>
            </a:r>
            <a:r>
              <a:rPr lang="en-NZ" baseline="0" dirty="0" smtClean="0"/>
              <a:t> the Database – agile approach so added to it over time.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69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788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5980176"/>
            <a:ext cx="12188826" cy="8778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904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74320"/>
            <a:ext cx="12192000" cy="63093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10/27/2015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88826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1752" y="502920"/>
            <a:ext cx="670255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10/27/2015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83680"/>
            <a:ext cx="12188826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10/27/2015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601200" cy="1517904"/>
          </a:xfrm>
        </p:spPr>
        <p:txBody>
          <a:bodyPr>
            <a:noAutofit/>
          </a:bodyPr>
          <a:lstStyle/>
          <a:p>
            <a:r>
              <a:rPr lang="en-US" sz="11500" dirty="0" smtClean="0"/>
              <a:t>OpusCOMMS</a:t>
            </a:r>
            <a:endParaRPr lang="en-US" sz="11500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project management system</a:t>
            </a:r>
            <a:endParaRPr lang="en-US" sz="3200" dirty="0"/>
          </a:p>
        </p:txBody>
      </p:sp>
      <p:pic>
        <p:nvPicPr>
          <p:cNvPr id="1026" name="Picture 2" descr="http://www.monkeytoe.co.nz/images/custom/case_studies/opus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0723" y="454253"/>
            <a:ext cx="3007744" cy="924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892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Some Challenges </a:t>
            </a:r>
            <a:r>
              <a:rPr lang="en-NZ" dirty="0" smtClean="0"/>
              <a:t>Addressed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Site caters for both internal and external users</a:t>
            </a:r>
          </a:p>
          <a:p>
            <a:r>
              <a:rPr lang="en-NZ" dirty="0" smtClean="0"/>
              <a:t>Status of communications/actions can be changed intuitively</a:t>
            </a:r>
          </a:p>
          <a:p>
            <a:r>
              <a:rPr lang="en-NZ" dirty="0" smtClean="0"/>
              <a:t>Progressive disclosure creates a usable interface</a:t>
            </a:r>
          </a:p>
          <a:p>
            <a:r>
              <a:rPr lang="en-NZ" dirty="0" smtClean="0"/>
              <a:t>Forms are validated using both client-side and server-side validation</a:t>
            </a:r>
          </a:p>
          <a:p>
            <a:r>
              <a:rPr lang="en-NZ" dirty="0" smtClean="0"/>
              <a:t>User/Contact conflicts</a:t>
            </a:r>
          </a:p>
        </p:txBody>
      </p:sp>
    </p:spTree>
    <p:extLst>
      <p:ext uri="{BB962C8B-B14F-4D97-AF65-F5344CB8AC3E}">
        <p14:creationId xmlns:p14="http://schemas.microsoft.com/office/powerpoint/2010/main" val="426519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/>
            </a:r>
            <a:br>
              <a:rPr lang="en-NZ" dirty="0" smtClean="0"/>
            </a:br>
            <a:r>
              <a:rPr lang="en-NZ" dirty="0" smtClean="0"/>
              <a:t>User/Contact Conflicts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931544" y="5441949"/>
            <a:ext cx="9509760" cy="4127627"/>
          </a:xfrm>
        </p:spPr>
        <p:txBody>
          <a:bodyPr/>
          <a:lstStyle/>
          <a:p>
            <a:r>
              <a:rPr lang="en-NZ" dirty="0" smtClean="0"/>
              <a:t>Searches for User in the Contact table and populates form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44" y="2361564"/>
            <a:ext cx="4529455" cy="28454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892" y="2272663"/>
            <a:ext cx="5076508" cy="29343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6" name="Oval 5"/>
          <p:cNvSpPr/>
          <p:nvPr/>
        </p:nvSpPr>
        <p:spPr>
          <a:xfrm>
            <a:off x="2070100" y="4241800"/>
            <a:ext cx="596900" cy="4699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667000" y="4476750"/>
            <a:ext cx="3898900" cy="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72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IT team were located in </a:t>
            </a:r>
            <a:r>
              <a:rPr lang="en-NZ" dirty="0" smtClean="0"/>
              <a:t>Christchurch</a:t>
            </a:r>
          </a:p>
          <a:p>
            <a:r>
              <a:rPr lang="en-NZ" dirty="0" smtClean="0"/>
              <a:t>Was </a:t>
            </a:r>
            <a:r>
              <a:rPr lang="en-NZ" dirty="0" smtClean="0"/>
              <a:t>unable to obtain real data for </a:t>
            </a:r>
            <a:r>
              <a:rPr lang="en-NZ" dirty="0" smtClean="0"/>
              <a:t>testing</a:t>
            </a:r>
            <a:endParaRPr lang="en-NZ" dirty="0" smtClean="0"/>
          </a:p>
          <a:p>
            <a:r>
              <a:rPr lang="en-NZ" dirty="0" smtClean="0"/>
              <a:t>Incorrect permissions on Azure subscription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9087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Evaluation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 smtClean="0"/>
              <a:t>✔ Match between system and real world</a:t>
            </a:r>
          </a:p>
          <a:p>
            <a:pPr marL="45720" indent="0">
              <a:buNone/>
            </a:pPr>
            <a:r>
              <a:rPr lang="en-GB" dirty="0" smtClean="0"/>
              <a:t>✔ Consistency</a:t>
            </a:r>
          </a:p>
          <a:p>
            <a:pPr marL="45720" indent="0">
              <a:buNone/>
            </a:pPr>
            <a:r>
              <a:rPr lang="en-GB" dirty="0" smtClean="0"/>
              <a:t>✔ Error prevention</a:t>
            </a:r>
          </a:p>
          <a:p>
            <a:pPr marL="45720" indent="0">
              <a:buNone/>
            </a:pPr>
            <a:r>
              <a:rPr lang="en-GB" dirty="0" smtClean="0"/>
              <a:t>✔ Recognition rather than recall</a:t>
            </a:r>
          </a:p>
          <a:p>
            <a:pPr marL="45720" indent="0">
              <a:buNone/>
            </a:pPr>
            <a:r>
              <a:rPr lang="en-GB" dirty="0" smtClean="0"/>
              <a:t>✔ Aesthetic and minimalist design</a:t>
            </a:r>
          </a:p>
          <a:p>
            <a:pPr marL="45720" indent="0">
              <a:buNone/>
            </a:pPr>
            <a:r>
              <a:rPr lang="en-GB" dirty="0" smtClean="0"/>
              <a:t>✔ Help users to recognise, diagnose and recover from errors</a:t>
            </a:r>
          </a:p>
        </p:txBody>
      </p:sp>
    </p:spTree>
    <p:extLst>
      <p:ext uri="{BB962C8B-B14F-4D97-AF65-F5344CB8AC3E}">
        <p14:creationId xmlns:p14="http://schemas.microsoft.com/office/powerpoint/2010/main" val="135915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Conclusion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 new OpusCOMMS system was created</a:t>
            </a:r>
            <a:endParaRPr lang="en-NZ" dirty="0"/>
          </a:p>
          <a:p>
            <a:r>
              <a:rPr lang="en-NZ" dirty="0" smtClean="0"/>
              <a:t>Increased usability</a:t>
            </a:r>
          </a:p>
          <a:p>
            <a:r>
              <a:rPr lang="en-NZ" dirty="0" smtClean="0"/>
              <a:t>Single system for both internal and external users</a:t>
            </a:r>
          </a:p>
          <a:p>
            <a:r>
              <a:rPr lang="en-NZ" dirty="0" smtClean="0"/>
              <a:t>May be used within Opus in the </a:t>
            </a:r>
            <a:r>
              <a:rPr lang="en-NZ" dirty="0" smtClean="0"/>
              <a:t>future</a:t>
            </a:r>
          </a:p>
        </p:txBody>
      </p:sp>
    </p:spTree>
    <p:extLst>
      <p:ext uri="{BB962C8B-B14F-4D97-AF65-F5344CB8AC3E}">
        <p14:creationId xmlns:p14="http://schemas.microsoft.com/office/powerpoint/2010/main" val="177289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z="9600" dirty="0" smtClean="0"/>
              <a:t>Questions?</a:t>
            </a:r>
            <a:endParaRPr lang="en-GB" sz="9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Thank you!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55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Problems with the Current System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Usability is very low</a:t>
            </a:r>
          </a:p>
          <a:p>
            <a:r>
              <a:rPr lang="en-US" dirty="0" smtClean="0"/>
              <a:t>Separate internal and external sites</a:t>
            </a:r>
          </a:p>
          <a:p>
            <a:r>
              <a:rPr lang="en-US" dirty="0" smtClean="0"/>
              <a:t>Contains bugs</a:t>
            </a:r>
          </a:p>
          <a:p>
            <a:r>
              <a:rPr lang="en-US" dirty="0" smtClean="0"/>
              <a:t>Hasn’t been maintained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4" r="1299"/>
          <a:stretch/>
        </p:blipFill>
        <p:spPr bwMode="auto">
          <a:xfrm>
            <a:off x="1842149" y="865765"/>
            <a:ext cx="8507702" cy="44413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4582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Goals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Create a single OpusCOMMS system</a:t>
            </a:r>
          </a:p>
          <a:p>
            <a:r>
              <a:rPr lang="en-NZ" dirty="0"/>
              <a:t>Create a new </a:t>
            </a:r>
            <a:r>
              <a:rPr lang="en-NZ" dirty="0" smtClean="0"/>
              <a:t>database</a:t>
            </a:r>
          </a:p>
          <a:p>
            <a:r>
              <a:rPr lang="en-NZ" dirty="0" smtClean="0"/>
              <a:t>Incorporate user experience </a:t>
            </a:r>
          </a:p>
          <a:p>
            <a:r>
              <a:rPr lang="en-NZ" dirty="0" smtClean="0"/>
              <a:t>Be user-friendly</a:t>
            </a:r>
          </a:p>
          <a:p>
            <a:r>
              <a:rPr lang="en-NZ" dirty="0" smtClean="0"/>
              <a:t>Create more intuitive processes than the current system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078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5400" dirty="0" smtClean="0"/>
              <a:t>Related Work/Design Inspiration</a:t>
            </a:r>
            <a:endParaRPr lang="en-NZ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User Experience</a:t>
            </a:r>
          </a:p>
          <a:p>
            <a:pPr lvl="1"/>
            <a:r>
              <a:rPr lang="en-NZ" dirty="0" smtClean="0"/>
              <a:t>Haberburch’s six user experience strategies</a:t>
            </a:r>
          </a:p>
          <a:p>
            <a:pPr lvl="1"/>
            <a:r>
              <a:rPr lang="en-NZ" dirty="0" smtClean="0"/>
              <a:t>Nielson’s ten heuristics</a:t>
            </a:r>
          </a:p>
          <a:p>
            <a:r>
              <a:rPr lang="en-NZ" dirty="0" smtClean="0"/>
              <a:t>Websites awarded the Best User Experience</a:t>
            </a:r>
          </a:p>
          <a:p>
            <a:r>
              <a:rPr lang="en-NZ" dirty="0" smtClean="0"/>
              <a:t>Available job logging sites</a:t>
            </a:r>
          </a:p>
          <a:p>
            <a:r>
              <a:rPr lang="en-NZ" dirty="0" smtClean="0"/>
              <a:t>User feedback</a:t>
            </a:r>
          </a:p>
          <a:p>
            <a:r>
              <a:rPr lang="en-NZ" dirty="0" smtClean="0"/>
              <a:t>Opus’s online websites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7974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MVC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Model</a:t>
            </a:r>
          </a:p>
          <a:p>
            <a:pPr lvl="1"/>
            <a:r>
              <a:rPr lang="en-NZ" dirty="0" smtClean="0"/>
              <a:t>Data </a:t>
            </a:r>
          </a:p>
          <a:p>
            <a:r>
              <a:rPr lang="en-NZ" dirty="0" smtClean="0"/>
              <a:t>View</a:t>
            </a:r>
          </a:p>
          <a:p>
            <a:pPr lvl="1"/>
            <a:r>
              <a:rPr lang="en-NZ" dirty="0" smtClean="0"/>
              <a:t>Presentation and visuals</a:t>
            </a:r>
          </a:p>
          <a:p>
            <a:r>
              <a:rPr lang="en-NZ" dirty="0" smtClean="0"/>
              <a:t>Controller</a:t>
            </a:r>
          </a:p>
          <a:p>
            <a:pPr lvl="1"/>
            <a:r>
              <a:rPr lang="en-NZ" dirty="0" smtClean="0"/>
              <a:t>Receive input, interpret and validate.  </a:t>
            </a:r>
          </a:p>
          <a:p>
            <a:pPr lvl="1"/>
            <a:r>
              <a:rPr lang="en-NZ" dirty="0" smtClean="0"/>
              <a:t>Updates the View and Model</a:t>
            </a:r>
          </a:p>
          <a:p>
            <a:pPr lvl="1"/>
            <a:r>
              <a:rPr lang="en-NZ" dirty="0" smtClean="0"/>
              <a:t>Application logic</a:t>
            </a:r>
            <a:endParaRPr lang="en-NZ" dirty="0"/>
          </a:p>
        </p:txBody>
      </p:sp>
      <p:pic>
        <p:nvPicPr>
          <p:cNvPr id="2050" name="Picture 2" descr="http://i.stack.imgur.com/ocEW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7975"/>
            <a:ext cx="5635625" cy="4029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257733" y="4322704"/>
            <a:ext cx="350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/>
              <a:t>Image Source: https</a:t>
            </a:r>
            <a:r>
              <a:rPr lang="en-GB" sz="1100" dirty="0"/>
              <a:t>://developer.chrome.com/apps/app_frameworks</a:t>
            </a:r>
          </a:p>
        </p:txBody>
      </p:sp>
    </p:spTree>
    <p:extLst>
      <p:ext uri="{BB962C8B-B14F-4D97-AF65-F5344CB8AC3E}">
        <p14:creationId xmlns:p14="http://schemas.microsoft.com/office/powerpoint/2010/main" val="75661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Other Used Technologies</a:t>
            </a:r>
            <a:endParaRPr lang="en-GB" dirty="0"/>
          </a:p>
        </p:txBody>
      </p:sp>
      <p:pic>
        <p:nvPicPr>
          <p:cNvPr id="1028" name="Picture 4" descr="http://greenwireit.com/wp-content/uploads/2013/05/sql-server-express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821" y="1913809"/>
            <a:ext cx="2770505" cy="224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QCmt_4_LsZWFaRPL4xK7m0v1oe46XZ1bQL_paTCusZOwDmfSG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821" y="4491862"/>
            <a:ext cx="1662011" cy="1669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itlearnmore.com/wp-content/uploads/2013/07/ajax-logo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671" y="4375361"/>
            <a:ext cx="2477259" cy="178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webclasses.in/wp-content/uploads/2015/08/javascript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656" y="1700784"/>
            <a:ext cx="4558937" cy="267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www.windward.net/wp-content/uploads/2015/04/TFS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710" y="4588386"/>
            <a:ext cx="4491259" cy="1237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aiscaler.com/wp-content/uploads/2014/07/microsoft-azure-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526" y="2760320"/>
            <a:ext cx="2719929" cy="76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1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Original System vs Now</a:t>
            </a:r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22" y="1700783"/>
            <a:ext cx="7260713" cy="24150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6" t="18333" r="5990" b="19148"/>
          <a:stretch/>
        </p:blipFill>
        <p:spPr>
          <a:xfrm>
            <a:off x="4710367" y="3773979"/>
            <a:ext cx="6991360" cy="259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22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sz="13800" dirty="0" smtClean="0"/>
              <a:t>Demo</a:t>
            </a:r>
            <a:endParaRPr lang="en-NZ" sz="13800" dirty="0"/>
          </a:p>
        </p:txBody>
      </p:sp>
    </p:spTree>
    <p:extLst>
      <p:ext uri="{BB962C8B-B14F-4D97-AF65-F5344CB8AC3E}">
        <p14:creationId xmlns:p14="http://schemas.microsoft.com/office/powerpoint/2010/main" val="59363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Teal 16x9">
  <a:themeElements>
    <a:clrScheme name="Custom 4">
      <a:dk1>
        <a:srgbClr val="7F7F7F"/>
      </a:dk1>
      <a:lt1>
        <a:sysClr val="window" lastClr="FFFFFF"/>
      </a:lt1>
      <a:dk2>
        <a:srgbClr val="000000"/>
      </a:dk2>
      <a:lt2>
        <a:srgbClr val="E5E8E8"/>
      </a:lt2>
      <a:accent1>
        <a:srgbClr val="FF0000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BBF5D7C-90AF-408A-B515-5CD5355B6C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Teal banded presentation (widescreen)</Template>
  <TotalTime>231</TotalTime>
  <Words>257</Words>
  <Application>Microsoft Office PowerPoint</Application>
  <PresentationFormat>Widescreen</PresentationFormat>
  <Paragraphs>63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Banded Design Teal 16x9</vt:lpstr>
      <vt:lpstr>OpusCOMMS</vt:lpstr>
      <vt:lpstr>Problems with the Current System</vt:lpstr>
      <vt:lpstr>PowerPoint Presentation</vt:lpstr>
      <vt:lpstr>Project Goals</vt:lpstr>
      <vt:lpstr>Related Work/Design Inspiration</vt:lpstr>
      <vt:lpstr>MVC</vt:lpstr>
      <vt:lpstr>Other Used Technologies</vt:lpstr>
      <vt:lpstr>Original System vs Now</vt:lpstr>
      <vt:lpstr>Demo</vt:lpstr>
      <vt:lpstr>Some Challenges Addressed</vt:lpstr>
      <vt:lpstr> User/Contact Conflicts</vt:lpstr>
      <vt:lpstr>Limitations</vt:lpstr>
      <vt:lpstr>Evaluation</vt:lpstr>
      <vt:lpstr>Conclusion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Dannii Joanne Brown</dc:creator>
  <cp:lastModifiedBy>Dannii Joanne Brown</cp:lastModifiedBy>
  <cp:revision>21</cp:revision>
  <dcterms:created xsi:type="dcterms:W3CDTF">2015-05-10T22:39:01Z</dcterms:created>
  <dcterms:modified xsi:type="dcterms:W3CDTF">2015-10-26T20:27:28Z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TC028952549991</vt:lpwstr>
  </property>
</Properties>
</file>